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"/>
  </p:notesMasterIdLst>
  <p:handoutMasterIdLst>
    <p:handoutMasterId r:id="rId9"/>
  </p:handoutMasterIdLst>
  <p:sldIdLst>
    <p:sldId id="261" r:id="rId2"/>
    <p:sldId id="262" r:id="rId3"/>
    <p:sldId id="263" r:id="rId4"/>
    <p:sldId id="264" r:id="rId5"/>
    <p:sldId id="265" r:id="rId6"/>
    <p:sldId id="266" r:id="rId7"/>
  </p:sldIdLst>
  <p:sldSz cx="7556500" cy="10693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FE996-E9A7-4482-B0F2-C835E8CD85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1E0F14-9295-4F6E-A020-F50E8DBBA0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0C9C-C1B5-4AD7-9B8C-7CEFB75E9F82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EE923-B55D-4933-B649-17EDE05D8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B82D8-6755-4397-B02B-494A9761B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3AE26-7244-4EA7-9857-83999F593D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1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51E27-D0F8-4558-83B3-E25CF6DDD1B1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54244-A40A-4B19-9DCB-26FCADE24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646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11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94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897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4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446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/>
              <a:t>AXP Public</a:t>
            </a:r>
            <a:endParaRPr spc="-4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9FEE9-B686-462A-A929-051F3DCF4A3A}" type="datetime5">
              <a:rPr lang="en-US" smtClean="0"/>
              <a:t>10-Sep-20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8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109004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AB34266-F9FE-455F-A384-A70190B66842}"/>
              </a:ext>
            </a:extLst>
          </p:cNvPr>
          <p:cNvSpPr/>
          <p:nvPr/>
        </p:nvSpPr>
        <p:spPr>
          <a:xfrm rot="16200000"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18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0308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DBAE634-B805-4A28-BF6C-67A2CE11A1C7}"/>
              </a:ext>
            </a:extLst>
          </p:cNvPr>
          <p:cNvSpPr/>
          <p:nvPr/>
        </p:nvSpPr>
        <p:spPr>
          <a:xfrm rot="16200000"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860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0308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AB34266-F9FE-455F-A384-A70190B66842}"/>
              </a:ext>
            </a:extLst>
          </p:cNvPr>
          <p:cNvSpPr/>
          <p:nvPr/>
        </p:nvSpPr>
        <p:spPr>
          <a:xfrm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33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0308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DBAE634-B805-4A28-BF6C-67A2CE11A1C7}"/>
              </a:ext>
            </a:extLst>
          </p:cNvPr>
          <p:cNvSpPr/>
          <p:nvPr/>
        </p:nvSpPr>
        <p:spPr>
          <a:xfrm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0307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0308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6AB34266-F9FE-455F-A384-A70190B66842}"/>
              </a:ext>
            </a:extLst>
          </p:cNvPr>
          <p:cNvSpPr/>
          <p:nvPr/>
        </p:nvSpPr>
        <p:spPr>
          <a:xfrm rot="10800000"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24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030812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r>
              <a:rPr lang="en-GB" dirty="0"/>
              <a:t>HIER ENTLANG</a:t>
            </a:r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6DBAE634-B805-4A28-BF6C-67A2CE11A1C7}"/>
              </a:ext>
            </a:extLst>
          </p:cNvPr>
          <p:cNvSpPr/>
          <p:nvPr/>
        </p:nvSpPr>
        <p:spPr>
          <a:xfrm rot="10800000">
            <a:off x="2101219" y="4433441"/>
            <a:ext cx="3406457" cy="3495040"/>
          </a:xfrm>
          <a:prstGeom prst="rightArrow">
            <a:avLst/>
          </a:prstGeom>
          <a:solidFill>
            <a:srgbClr val="0079C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4550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45</Words>
  <Application>Microsoft Office PowerPoint</Application>
  <PresentationFormat>Custom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Benton Sans</vt:lpstr>
      <vt:lpstr>BentonSans-Black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Browning</dc:creator>
  <cp:lastModifiedBy>Ellie Browning</cp:lastModifiedBy>
  <cp:revision>6</cp:revision>
  <dcterms:created xsi:type="dcterms:W3CDTF">2020-09-09T15:30:47Z</dcterms:created>
  <dcterms:modified xsi:type="dcterms:W3CDTF">2020-09-10T09:47:41Z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Ellie Browning</vt:lpwstr>
  </property>
  <property fmtid="{D5CDD505-2E9C-101B-9397-08002B2CF9AE}" pid="3" name="AXPDataClassification">
    <vt:lpwstr>AXP Public</vt:lpwstr>
  </property>
  <property fmtid="{D5CDD505-2E9C-101B-9397-08002B2CF9AE}" pid="4" name="AXPDataClassificationForSearch">
    <vt:lpwstr>AXPPublic_UniqueSearchString</vt:lpwstr>
  </property>
</Properties>
</file>